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0" name="Shape 8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52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52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52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52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52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52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52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52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3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8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4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52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52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52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52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rgbClr val="898989"/>
              </a:buClr>
              <a:buFont typeface="Calibri"/>
              <a:buNone/>
              <a:defRPr strike="noStrike" u="none" b="0" cap="none" baseline="0" sz="3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buFont typeface="Arial"/>
              <a:buNone/>
              <a:defRPr strike="noStrike" u="none" b="0" cap="none" baseline="0" sz="2800" i="0"/>
            </a:lvl2pPr>
            <a:lvl3pPr algn="l" rtl="0" marR="0" indent="0" marL="914400">
              <a:buFont typeface="Arial"/>
              <a:buNone/>
              <a:defRPr strike="noStrike" u="none" b="0" cap="none" baseline="0" sz="2400" i="0"/>
            </a:lvl3pPr>
            <a:lvl4pPr algn="l" rtl="0" marR="0" indent="0" marL="1371600">
              <a:buFont typeface="Arial"/>
              <a:buNone/>
              <a:defRPr strike="noStrike" u="none" b="0" cap="none" baseline="0" sz="2000" i="0"/>
            </a:lvl4pPr>
            <a:lvl5pPr algn="l" rtl="0" marR="0" indent="0" marL="1828800">
              <a:buFont typeface="Arial"/>
              <a:buNone/>
              <a:defRPr strike="noStrike" u="none" b="0" cap="none" baseline="0" sz="2000" i="0"/>
            </a:lvl5pPr>
            <a:lvl6pPr algn="l" rtl="0" marR="0" indent="0" marL="2286000">
              <a:buFont typeface="Arial"/>
              <a:buNone/>
              <a:defRPr strike="noStrike" u="none" b="0" cap="none" baseline="0" sz="2000" i="0"/>
            </a:lvl6pPr>
            <a:lvl7pPr algn="l" rtl="0" marR="0" indent="0" marL="2743200">
              <a:buFont typeface="Arial"/>
              <a:buNone/>
              <a:defRPr strike="noStrike" u="none" b="0" cap="none" baseline="0" sz="2000" i="0"/>
            </a:lvl7pPr>
            <a:lvl8pPr algn="l" rtl="0" marR="0" indent="0" marL="3200400">
              <a:buFont typeface="Arial"/>
              <a:buNone/>
              <a:defRPr strike="noStrike" u="none" b="0" cap="none" baseline="0" sz="2000" i="0"/>
            </a:lvl8pPr>
            <a:lvl9pPr algn="l" rtl="0" marR="0" indent="0" marL="3657600">
              <a:buFont typeface="Arial"/>
              <a:buNone/>
              <a:defRPr strike="noStrike" u="none" b="0" cap="none" baseline="0" sz="2000" i="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31" name="Shape 31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32" name="Shape 32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rtl="0" indent="0" marL="45720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rtl="0" indent="0" marL="91440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rtl="0" indent="0" marL="1371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rtl="0" indent="0" marL="18288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rtl="0" indent="0" marL="22860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rtl="0" indent="0" marL="27432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rtl="0" indent="0" marL="32004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rtl="0" indent="0" marL="3657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2"/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10.xml" Type="http://schemas.openxmlformats.org/officeDocument/2006/relationships/slideLayout" Id="rId10"/><Relationship Target="../slideLayouts/slideLayout4.xml" Type="http://schemas.openxmlformats.org/officeDocument/2006/relationships/slideLayout" Id="rId4"/><Relationship Target="../slideLayouts/slideLayout11.xml" Type="http://schemas.openxmlformats.org/officeDocument/2006/relationships/slideLayout" Id="rId11"/><Relationship Target="../slideLayouts/slideLayout3.xml" Type="http://schemas.openxmlformats.org/officeDocument/2006/relationships/slideLayout" Id="rId3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-152400" marL="25146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52400" marL="29718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52400" marL="34290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52400" marL="388620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/>
        </p:nvSpPr>
        <p:spPr>
          <a:xfrm>
            <a:off y="1652586" x="909637"/>
            <a:ext cy="3552825" cx="73247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/>
        </p:nvSpPr>
        <p:spPr>
          <a:xfrm>
            <a:off y="838200" x="228600"/>
            <a:ext cy="5491161" cx="86868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/>
        </p:nvSpPr>
        <p:spPr>
          <a:xfrm>
            <a:off y="228600" x="0"/>
            <a:ext cy="6291261" cx="89915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8" name="Shape 58"/>
          <p:cNvSpPr txBox="1"/>
          <p:nvPr/>
        </p:nvSpPr>
        <p:spPr>
          <a:xfrm>
            <a:off y="2133600" x="2362200"/>
            <a:ext cy="646112" cx="3886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Password used during ORACLE installation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y="228600" x="381000"/>
            <a:ext cy="990599" cx="8610599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65" name="Shape 65"/>
          <p:cNvSpPr/>
          <p:nvPr/>
        </p:nvSpPr>
        <p:spPr>
          <a:xfrm>
            <a:off y="304800" x="228600"/>
            <a:ext cy="5562600" cx="84566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6" name="Shape 66"/>
          <p:cNvSpPr txBox="1"/>
          <p:nvPr/>
        </p:nvSpPr>
        <p:spPr>
          <a:xfrm>
            <a:off y="228600" x="228600"/>
            <a:ext cy="914400" cx="8458200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72" name="Shape 72"/>
          <p:cNvSpPr/>
          <p:nvPr/>
        </p:nvSpPr>
        <p:spPr>
          <a:xfrm>
            <a:off y="228600" x="457200"/>
            <a:ext cy="5897561" cx="80502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3" name="Shape 73"/>
          <p:cNvSpPr txBox="1"/>
          <p:nvPr/>
        </p:nvSpPr>
        <p:spPr>
          <a:xfrm>
            <a:off y="2286000" x="3352800"/>
            <a:ext cy="369886" cx="19049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Enter PW: hr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y="3962400" x="3733800"/>
            <a:ext cy="369886" cx="2590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Check the privileges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1752600" x="4038600"/>
            <a:ext cy="369886" cx="198119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Click Alter User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1447800" x="7086600"/>
            <a:ext cy="369886" cx="167639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Click Logout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y="228600" x="457200"/>
            <a:ext cy="914400" cx="8229600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3" name="Shape 83"/>
          <p:cNvSpPr/>
          <p:nvPr/>
        </p:nvSpPr>
        <p:spPr>
          <a:xfrm>
            <a:off y="228600" x="457200"/>
            <a:ext cy="5745161" cx="83057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4" name="Shape 84"/>
          <p:cNvSpPr txBox="1"/>
          <p:nvPr/>
        </p:nvSpPr>
        <p:spPr>
          <a:xfrm>
            <a:off y="228600" x="457200"/>
            <a:ext cy="838199" cx="8381999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 flipH="1">
            <a:off y="655637" x="2438399"/>
            <a:ext cy="46036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0" name="Shape 90"/>
          <p:cNvSpPr/>
          <p:nvPr/>
        </p:nvSpPr>
        <p:spPr>
          <a:xfrm>
            <a:off y="381000" x="457200"/>
            <a:ext cy="5897561" cx="80486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1" name="Shape 91"/>
          <p:cNvSpPr txBox="1"/>
          <p:nvPr/>
        </p:nvSpPr>
        <p:spPr>
          <a:xfrm>
            <a:off y="381000" x="457200"/>
            <a:ext cy="914400" cx="8077199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7" name="Shape 97"/>
          <p:cNvSpPr/>
          <p:nvPr/>
        </p:nvSpPr>
        <p:spPr>
          <a:xfrm>
            <a:off y="228600" x="304800"/>
            <a:ext cy="5821361" cx="8458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8" name="Shape 98"/>
          <p:cNvSpPr txBox="1"/>
          <p:nvPr/>
        </p:nvSpPr>
        <p:spPr>
          <a:xfrm>
            <a:off y="228600" x="304800"/>
            <a:ext cy="838199" cx="8458200"/>
          </a:xfrm>
          <a:prstGeom prst="rect">
            <a:avLst/>
          </a:prstGeom>
          <a:gradFill>
            <a:gsLst>
              <a:gs pos="0">
                <a:srgbClr val="DAFDA7"/>
              </a:gs>
              <a:gs pos="35000">
                <a:srgbClr val="E4FDC2"/>
              </a:gs>
              <a:gs pos="100000">
                <a:srgbClr val="F5FFE6"/>
              </a:gs>
            </a:gsLst>
            <a:lin ang="16200000" scaled="0"/>
          </a:gradFill>
          <a:ln w="9525" cap="rnd">
            <a:solidFill>
              <a:srgbClr val="98B954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